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0CB623-0045-4164-9697-8889BB9650DC}" v="39" dt="2023-11-10T23:38:33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1644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Cecchetti" userId="5fc40ddfe1201a36" providerId="LiveId" clId="{950CB623-0045-4164-9697-8889BB9650DC}"/>
    <pc:docChg chg="undo custSel addSld delSld modSld">
      <pc:chgData name="Carlo Cecchetti" userId="5fc40ddfe1201a36" providerId="LiveId" clId="{950CB623-0045-4164-9697-8889BB9650DC}" dt="2023-11-10T23:38:33.437" v="234"/>
      <pc:docMkLst>
        <pc:docMk/>
      </pc:docMkLst>
      <pc:sldChg chg="addSp delSp modSp new mod modTransition">
        <pc:chgData name="Carlo Cecchetti" userId="5fc40ddfe1201a36" providerId="LiveId" clId="{950CB623-0045-4164-9697-8889BB9650DC}" dt="2023-11-10T23:34:36.587" v="207" actId="1076"/>
        <pc:sldMkLst>
          <pc:docMk/>
          <pc:sldMk cId="967310358" sldId="256"/>
        </pc:sldMkLst>
        <pc:spChg chg="del">
          <ac:chgData name="Carlo Cecchetti" userId="5fc40ddfe1201a36" providerId="LiveId" clId="{950CB623-0045-4164-9697-8889BB9650DC}" dt="2023-11-10T10:47:25.940" v="1" actId="478"/>
          <ac:spMkLst>
            <pc:docMk/>
            <pc:sldMk cId="967310358" sldId="256"/>
            <ac:spMk id="2" creationId="{885E9EE9-E7BA-EC77-B2F6-A201D1697C3D}"/>
          </ac:spMkLst>
        </pc:spChg>
        <pc:spChg chg="del">
          <ac:chgData name="Carlo Cecchetti" userId="5fc40ddfe1201a36" providerId="LiveId" clId="{950CB623-0045-4164-9697-8889BB9650DC}" dt="2023-11-10T10:47:27.893" v="2" actId="478"/>
          <ac:spMkLst>
            <pc:docMk/>
            <pc:sldMk cId="967310358" sldId="256"/>
            <ac:spMk id="3" creationId="{1082F6EF-CA9D-E1F0-0E47-8F1F0AE45900}"/>
          </ac:spMkLst>
        </pc:spChg>
        <pc:spChg chg="add mod">
          <ac:chgData name="Carlo Cecchetti" userId="5fc40ddfe1201a36" providerId="LiveId" clId="{950CB623-0045-4164-9697-8889BB9650DC}" dt="2023-11-10T23:31:24.146" v="161" actId="1076"/>
          <ac:spMkLst>
            <pc:docMk/>
            <pc:sldMk cId="967310358" sldId="256"/>
            <ac:spMk id="5" creationId="{77FCBF54-B0AD-DFEC-5CA0-B1D28FE21FE1}"/>
          </ac:spMkLst>
        </pc:spChg>
        <pc:spChg chg="add del mod">
          <ac:chgData name="Carlo Cecchetti" userId="5fc40ddfe1201a36" providerId="LiveId" clId="{950CB623-0045-4164-9697-8889BB9650DC}" dt="2023-11-10T23:34:01.045" v="163"/>
          <ac:spMkLst>
            <pc:docMk/>
            <pc:sldMk cId="967310358" sldId="256"/>
            <ac:spMk id="8" creationId="{2F8AADA9-A5FE-002C-CD5B-B2D13F0685C5}"/>
          </ac:spMkLst>
        </pc:spChg>
        <pc:spChg chg="add mod">
          <ac:chgData name="Carlo Cecchetti" userId="5fc40ddfe1201a36" providerId="LiveId" clId="{950CB623-0045-4164-9697-8889BB9650DC}" dt="2023-11-10T23:34:36.587" v="207" actId="1076"/>
          <ac:spMkLst>
            <pc:docMk/>
            <pc:sldMk cId="967310358" sldId="256"/>
            <ac:spMk id="9" creationId="{B0BA123A-9A61-7C07-778C-FA61F24B0461}"/>
          </ac:spMkLst>
        </pc:spChg>
        <pc:graphicFrameChg chg="add del mod modGraphic">
          <ac:chgData name="Carlo Cecchetti" userId="5fc40ddfe1201a36" providerId="LiveId" clId="{950CB623-0045-4164-9697-8889BB9650DC}" dt="2023-11-10T12:38:57.580" v="21" actId="478"/>
          <ac:graphicFrameMkLst>
            <pc:docMk/>
            <pc:sldMk cId="967310358" sldId="256"/>
            <ac:graphicFrameMk id="2" creationId="{148770C3-4398-1775-6C1D-F52986DC1370}"/>
          </ac:graphicFrameMkLst>
        </pc:graphicFrameChg>
        <pc:graphicFrameChg chg="add del mod modGraphic">
          <ac:chgData name="Carlo Cecchetti" userId="5fc40ddfe1201a36" providerId="LiveId" clId="{950CB623-0045-4164-9697-8889BB9650DC}" dt="2023-11-10T17:16:40.729" v="49" actId="478"/>
          <ac:graphicFrameMkLst>
            <pc:docMk/>
            <pc:sldMk cId="967310358" sldId="256"/>
            <ac:graphicFrameMk id="2" creationId="{3B4455E8-4D63-A6ED-C987-E2DD2FE97E5F}"/>
          </ac:graphicFrameMkLst>
        </pc:graphicFrameChg>
        <pc:graphicFrameChg chg="add mod modGraphic">
          <ac:chgData name="Carlo Cecchetti" userId="5fc40ddfe1201a36" providerId="LiveId" clId="{950CB623-0045-4164-9697-8889BB9650DC}" dt="2023-11-10T17:56:33.623" v="52" actId="1076"/>
          <ac:graphicFrameMkLst>
            <pc:docMk/>
            <pc:sldMk cId="967310358" sldId="256"/>
            <ac:graphicFrameMk id="2" creationId="{D06D255E-592E-D5F4-9D06-9A41826EE4CE}"/>
          </ac:graphicFrameMkLst>
        </pc:graphicFrameChg>
        <pc:graphicFrameChg chg="add del mod modGraphic">
          <ac:chgData name="Carlo Cecchetti" userId="5fc40ddfe1201a36" providerId="LiveId" clId="{950CB623-0045-4164-9697-8889BB9650DC}" dt="2023-11-10T17:16:39.092" v="48" actId="478"/>
          <ac:graphicFrameMkLst>
            <pc:docMk/>
            <pc:sldMk cId="967310358" sldId="256"/>
            <ac:graphicFrameMk id="3" creationId="{45626394-D769-5509-C0E3-6A527380B9A3}"/>
          </ac:graphicFrameMkLst>
        </pc:graphicFrameChg>
        <pc:graphicFrameChg chg="add del mod">
          <ac:chgData name="Carlo Cecchetti" userId="5fc40ddfe1201a36" providerId="LiveId" clId="{950CB623-0045-4164-9697-8889BB9650DC}" dt="2023-11-10T23:34:01.045" v="163"/>
          <ac:graphicFrameMkLst>
            <pc:docMk/>
            <pc:sldMk cId="967310358" sldId="256"/>
            <ac:graphicFrameMk id="6" creationId="{3B1282F5-587D-DEE7-551B-B75834C1A608}"/>
          </ac:graphicFrameMkLst>
        </pc:graphicFrameChg>
        <pc:picChg chg="add mod">
          <ac:chgData name="Carlo Cecchetti" userId="5fc40ddfe1201a36" providerId="LiveId" clId="{950CB623-0045-4164-9697-8889BB9650DC}" dt="2023-11-10T23:16:36.214" v="151" actId="1076"/>
          <ac:picMkLst>
            <pc:docMk/>
            <pc:sldMk cId="967310358" sldId="256"/>
            <ac:picMk id="4" creationId="{B8119BB6-034F-BF46-8E2B-F188D0D40C41}"/>
          </ac:picMkLst>
        </pc:picChg>
        <pc:picChg chg="del">
          <ac:chgData name="Carlo Cecchetti" userId="5fc40ddfe1201a36" providerId="LiveId" clId="{950CB623-0045-4164-9697-8889BB9650DC}" dt="2023-11-10T10:47:54.390" v="5" actId="478"/>
          <ac:picMkLst>
            <pc:docMk/>
            <pc:sldMk cId="967310358" sldId="256"/>
            <ac:picMk id="5" creationId="{06D02C4A-C089-EA6E-1308-BA3F9179C48A}"/>
          </ac:picMkLst>
        </pc:picChg>
        <pc:picChg chg="add del mod">
          <ac:chgData name="Carlo Cecchetti" userId="5fc40ddfe1201a36" providerId="LiveId" clId="{950CB623-0045-4164-9697-8889BB9650DC}" dt="2023-11-10T10:47:53.045" v="4" actId="478"/>
          <ac:picMkLst>
            <pc:docMk/>
            <pc:sldMk cId="967310358" sldId="256"/>
            <ac:picMk id="7" creationId="{8B111B63-4CDC-711F-64E5-5647C67BDD8F}"/>
          </ac:picMkLst>
        </pc:picChg>
        <pc:picChg chg="add del mod">
          <ac:chgData name="Carlo Cecchetti" userId="5fc40ddfe1201a36" providerId="LiveId" clId="{950CB623-0045-4164-9697-8889BB9650DC}" dt="2023-11-10T23:34:01.045" v="163"/>
          <ac:picMkLst>
            <pc:docMk/>
            <pc:sldMk cId="967310358" sldId="256"/>
            <ac:picMk id="7" creationId="{EAAED914-4237-61CA-34EA-20967AEEEDF5}"/>
          </ac:picMkLst>
        </pc:picChg>
      </pc:sldChg>
      <pc:sldChg chg="delSp modSp add del mod modTransition">
        <pc:chgData name="Carlo Cecchetti" userId="5fc40ddfe1201a36" providerId="LiveId" clId="{950CB623-0045-4164-9697-8889BB9650DC}" dt="2023-11-10T17:56:44.637" v="54" actId="47"/>
        <pc:sldMkLst>
          <pc:docMk/>
          <pc:sldMk cId="1984323810" sldId="257"/>
        </pc:sldMkLst>
        <pc:graphicFrameChg chg="del mod modGraphic">
          <ac:chgData name="Carlo Cecchetti" userId="5fc40ddfe1201a36" providerId="LiveId" clId="{950CB623-0045-4164-9697-8889BB9650DC}" dt="2023-11-10T11:34:55.330" v="16" actId="478"/>
          <ac:graphicFrameMkLst>
            <pc:docMk/>
            <pc:sldMk cId="1984323810" sldId="257"/>
            <ac:graphicFrameMk id="2" creationId="{148770C3-4398-1775-6C1D-F52986DC1370}"/>
          </ac:graphicFrameMkLst>
        </pc:graphicFrameChg>
      </pc:sldChg>
      <pc:sldChg chg="addSp modSp add mod modTransition">
        <pc:chgData name="Carlo Cecchetti" userId="5fc40ddfe1201a36" providerId="LiveId" clId="{950CB623-0045-4164-9697-8889BB9650DC}" dt="2023-11-10T23:35:45.097" v="215" actId="34135"/>
        <pc:sldMkLst>
          <pc:docMk/>
          <pc:sldMk cId="417093884" sldId="258"/>
        </pc:sldMkLst>
        <pc:graphicFrameChg chg="mod modGraphic">
          <ac:chgData name="Carlo Cecchetti" userId="5fc40ddfe1201a36" providerId="LiveId" clId="{950CB623-0045-4164-9697-8889BB9650DC}" dt="2023-11-10T17:57:19.208" v="57" actId="339"/>
          <ac:graphicFrameMkLst>
            <pc:docMk/>
            <pc:sldMk cId="417093884" sldId="258"/>
            <ac:graphicFrameMk id="2" creationId="{D06D255E-592E-D5F4-9D06-9A41826EE4CE}"/>
          </ac:graphicFrameMkLst>
        </pc:graphicFrameChg>
        <pc:picChg chg="add mod">
          <ac:chgData name="Carlo Cecchetti" userId="5fc40ddfe1201a36" providerId="LiveId" clId="{950CB623-0045-4164-9697-8889BB9650DC}" dt="2023-11-10T23:35:45.097" v="215" actId="34135"/>
          <ac:picMkLst>
            <pc:docMk/>
            <pc:sldMk cId="417093884" sldId="258"/>
            <ac:picMk id="3" creationId="{0F1AD7E3-5827-DD30-0F48-6B144A241DFD}"/>
          </ac:picMkLst>
        </pc:picChg>
      </pc:sldChg>
      <pc:sldChg chg="addSp delSp modSp add del mod modTransition">
        <pc:chgData name="Carlo Cecchetti" userId="5fc40ddfe1201a36" providerId="LiveId" clId="{950CB623-0045-4164-9697-8889BB9650DC}" dt="2023-11-10T18:02:18.677" v="93" actId="2696"/>
        <pc:sldMkLst>
          <pc:docMk/>
          <pc:sldMk cId="1108437412" sldId="259"/>
        </pc:sldMkLst>
        <pc:graphicFrameChg chg="del">
          <ac:chgData name="Carlo Cecchetti" userId="5fc40ddfe1201a36" providerId="LiveId" clId="{950CB623-0045-4164-9697-8889BB9650DC}" dt="2023-11-10T17:57:32.822" v="59" actId="478"/>
          <ac:graphicFrameMkLst>
            <pc:docMk/>
            <pc:sldMk cId="1108437412" sldId="259"/>
            <ac:graphicFrameMk id="2" creationId="{D06D255E-592E-D5F4-9D06-9A41826EE4CE}"/>
          </ac:graphicFrameMkLst>
        </pc:graphicFrameChg>
        <pc:graphicFrameChg chg="add mod modGraphic">
          <ac:chgData name="Carlo Cecchetti" userId="5fc40ddfe1201a36" providerId="LiveId" clId="{950CB623-0045-4164-9697-8889BB9650DC}" dt="2023-11-10T18:01:17.882" v="83" actId="1076"/>
          <ac:graphicFrameMkLst>
            <pc:docMk/>
            <pc:sldMk cId="1108437412" sldId="259"/>
            <ac:graphicFrameMk id="3" creationId="{FC1BDF8B-6028-AD0F-FFC6-832C3394C521}"/>
          </ac:graphicFrameMkLst>
        </pc:graphicFrameChg>
        <pc:graphicFrameChg chg="add del mod modGraphic">
          <ac:chgData name="Carlo Cecchetti" userId="5fc40ddfe1201a36" providerId="LiveId" clId="{950CB623-0045-4164-9697-8889BB9650DC}" dt="2023-11-10T18:02:04.617" v="91" actId="478"/>
          <ac:graphicFrameMkLst>
            <pc:docMk/>
            <pc:sldMk cId="1108437412" sldId="259"/>
            <ac:graphicFrameMk id="4" creationId="{952A2699-7CB6-9414-A9D1-BE615F17A596}"/>
          </ac:graphicFrameMkLst>
        </pc:graphicFrameChg>
      </pc:sldChg>
      <pc:sldChg chg="modSp add del mod">
        <pc:chgData name="Carlo Cecchetti" userId="5fc40ddfe1201a36" providerId="LiveId" clId="{950CB623-0045-4164-9697-8889BB9650DC}" dt="2023-11-10T18:03:49.668" v="105" actId="47"/>
        <pc:sldMkLst>
          <pc:docMk/>
          <pc:sldMk cId="149178226" sldId="260"/>
        </pc:sldMkLst>
        <pc:graphicFrameChg chg="mod modGraphic">
          <ac:chgData name="Carlo Cecchetti" userId="5fc40ddfe1201a36" providerId="LiveId" clId="{950CB623-0045-4164-9697-8889BB9650DC}" dt="2023-11-10T18:02:32.542" v="97" actId="1076"/>
          <ac:graphicFrameMkLst>
            <pc:docMk/>
            <pc:sldMk cId="149178226" sldId="260"/>
            <ac:graphicFrameMk id="2" creationId="{D06D255E-592E-D5F4-9D06-9A41826EE4CE}"/>
          </ac:graphicFrameMkLst>
        </pc:graphicFrameChg>
      </pc:sldChg>
      <pc:sldChg chg="addSp delSp modSp add del mod">
        <pc:chgData name="Carlo Cecchetti" userId="5fc40ddfe1201a36" providerId="LiveId" clId="{950CB623-0045-4164-9697-8889BB9650DC}" dt="2023-11-10T23:37:14.785" v="220" actId="2696"/>
        <pc:sldMkLst>
          <pc:docMk/>
          <pc:sldMk cId="94367653" sldId="261"/>
        </pc:sldMkLst>
        <pc:graphicFrameChg chg="modGraphic">
          <ac:chgData name="Carlo Cecchetti" userId="5fc40ddfe1201a36" providerId="LiveId" clId="{950CB623-0045-4164-9697-8889BB9650DC}" dt="2023-11-10T18:03:07.051" v="102"/>
          <ac:graphicFrameMkLst>
            <pc:docMk/>
            <pc:sldMk cId="94367653" sldId="261"/>
            <ac:graphicFrameMk id="2" creationId="{D06D255E-592E-D5F4-9D06-9A41826EE4CE}"/>
          </ac:graphicFrameMkLst>
        </pc:graphicFrameChg>
        <pc:graphicFrameChg chg="add del mod modGraphic">
          <ac:chgData name="Carlo Cecchetti" userId="5fc40ddfe1201a36" providerId="LiveId" clId="{950CB623-0045-4164-9697-8889BB9650DC}" dt="2023-11-10T18:04:41.062" v="108" actId="478"/>
          <ac:graphicFrameMkLst>
            <pc:docMk/>
            <pc:sldMk cId="94367653" sldId="261"/>
            <ac:graphicFrameMk id="3" creationId="{E8E02057-A4B6-DAE5-DF7E-BD8B923FD21C}"/>
          </ac:graphicFrameMkLst>
        </pc:graphicFrameChg>
      </pc:sldChg>
      <pc:sldChg chg="delSp modSp add del mod modTransition">
        <pc:chgData name="Carlo Cecchetti" userId="5fc40ddfe1201a36" providerId="LiveId" clId="{950CB623-0045-4164-9697-8889BB9650DC}" dt="2023-11-10T23:38:03.227" v="230" actId="2696"/>
        <pc:sldMkLst>
          <pc:docMk/>
          <pc:sldMk cId="4283907449" sldId="262"/>
        </pc:sldMkLst>
        <pc:graphicFrameChg chg="del mod">
          <ac:chgData name="Carlo Cecchetti" userId="5fc40ddfe1201a36" providerId="LiveId" clId="{950CB623-0045-4164-9697-8889BB9650DC}" dt="2023-11-10T18:06:03.439" v="119" actId="478"/>
          <ac:graphicFrameMkLst>
            <pc:docMk/>
            <pc:sldMk cId="4283907449" sldId="262"/>
            <ac:graphicFrameMk id="2" creationId="{D06D255E-592E-D5F4-9D06-9A41826EE4CE}"/>
          </ac:graphicFrameMkLst>
        </pc:graphicFrameChg>
        <pc:graphicFrameChg chg="mod">
          <ac:chgData name="Carlo Cecchetti" userId="5fc40ddfe1201a36" providerId="LiveId" clId="{950CB623-0045-4164-9697-8889BB9650DC}" dt="2023-11-10T23:37:25.985" v="222" actId="1076"/>
          <ac:graphicFrameMkLst>
            <pc:docMk/>
            <pc:sldMk cId="4283907449" sldId="262"/>
            <ac:graphicFrameMk id="3" creationId="{E8E02057-A4B6-DAE5-DF7E-BD8B923FD21C}"/>
          </ac:graphicFrameMkLst>
        </pc:graphicFrameChg>
      </pc:sldChg>
      <pc:sldChg chg="modSp add mod">
        <pc:chgData name="Carlo Cecchetti" userId="5fc40ddfe1201a36" providerId="LiveId" clId="{950CB623-0045-4164-9697-8889BB9650DC}" dt="2023-11-10T23:37:05.173" v="219" actId="1076"/>
        <pc:sldMkLst>
          <pc:docMk/>
          <pc:sldMk cId="648691939" sldId="263"/>
        </pc:sldMkLst>
        <pc:graphicFrameChg chg="mod modGraphic">
          <ac:chgData name="Carlo Cecchetti" userId="5fc40ddfe1201a36" providerId="LiveId" clId="{950CB623-0045-4164-9697-8889BB9650DC}" dt="2023-11-10T23:37:05.173" v="219" actId="1076"/>
          <ac:graphicFrameMkLst>
            <pc:docMk/>
            <pc:sldMk cId="648691939" sldId="263"/>
            <ac:graphicFrameMk id="2" creationId="{D06D255E-592E-D5F4-9D06-9A41826EE4CE}"/>
          </ac:graphicFrameMkLst>
        </pc:graphicFrameChg>
      </pc:sldChg>
      <pc:sldChg chg="addSp delSp modSp add mod modTransition">
        <pc:chgData name="Carlo Cecchetti" userId="5fc40ddfe1201a36" providerId="LiveId" clId="{950CB623-0045-4164-9697-8889BB9650DC}" dt="2023-11-10T23:38:33.437" v="234"/>
        <pc:sldMkLst>
          <pc:docMk/>
          <pc:sldMk cId="2046888992" sldId="264"/>
        </pc:sldMkLst>
        <pc:graphicFrameChg chg="del">
          <ac:chgData name="Carlo Cecchetti" userId="5fc40ddfe1201a36" providerId="LiveId" clId="{950CB623-0045-4164-9697-8889BB9650DC}" dt="2023-11-10T23:37:57.925" v="229" actId="478"/>
          <ac:graphicFrameMkLst>
            <pc:docMk/>
            <pc:sldMk cId="2046888992" sldId="264"/>
            <ac:graphicFrameMk id="2" creationId="{D06D255E-592E-D5F4-9D06-9A41826EE4CE}"/>
          </ac:graphicFrameMkLst>
        </pc:graphicFrameChg>
        <pc:graphicFrameChg chg="add mod">
          <ac:chgData name="Carlo Cecchetti" userId="5fc40ddfe1201a36" providerId="LiveId" clId="{950CB623-0045-4164-9697-8889BB9650DC}" dt="2023-11-10T23:37:45.729" v="228" actId="14100"/>
          <ac:graphicFrameMkLst>
            <pc:docMk/>
            <pc:sldMk cId="2046888992" sldId="264"/>
            <ac:graphicFrameMk id="4" creationId="{DDF8A68B-A1F7-B8A3-0CBC-58D11BA41DF4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EE5D-3B1B-F51A-5E49-7E4920B1D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2DEE-8D63-AF9E-B524-F6B03F184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9E65D-41DA-6772-B267-C7E549D9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2A200-66B1-5A9E-4874-F2C257CF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F1F21-2A02-689D-2F48-7ED05DBC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D8EB-49FD-A0CB-766F-C62D987C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CBB58-9A97-DB10-54F6-B884C95FC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7198C-3010-A6AF-59CC-C76309099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903F8-CD38-EB11-66B5-C9954153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2CD6-FCF4-0F96-6D82-0791E337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3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E0A138-909D-730A-F7D0-0227F7AEC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CAEF1-FB79-1D2E-01A0-AECF266E0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BEC0F-CE2E-A8AF-D06F-93F58DEB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18E7F-81CD-6E99-88CB-BDC414B2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6036-AB20-5B97-10F1-6D5DAB2E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0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F3F4-0B53-0F92-55C1-65403FF6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2179B-8BD0-FB96-0692-3864DEDB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91BEA-8745-E746-DF5F-4B16728F0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5799A-FF5E-7859-5764-B903DCDB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52527-B431-9C8C-8D16-5079AE94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0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7E26-7274-F160-B233-3E644750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FAF93-35E6-5BCE-318E-32A78BD13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AE1F7-EE57-943A-183E-D0C3FCF6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C36EC-37EE-8FD2-BC4D-1E92893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8EEE1-9953-CA27-A522-6AD5DCC5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0D85-302F-B7F8-2E77-08DB45AA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4004D-3F27-FB87-DCD8-90AD664ED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0C5E6-3C11-3949-00D1-592E67E9F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94F8A-E586-DE00-1F05-0C38E43B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FA406-10A2-E5A5-ADC7-AF1201BF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6AE17-25FE-C12E-C3EE-F01B23BC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1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EB86-F69D-FC12-6FE2-F867222D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A5FC7-8266-439B-04AB-0A1D6B4F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94878-1525-AE33-5892-F402CFB5F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60FC0-8A23-45D4-9A85-639ABEA87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B2A85-2852-34BC-65A4-84F48AAB7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B045-794F-75BD-4C48-51DFF2D7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A20B7-A1BD-9073-A8DF-1BDFD2DF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E60FD-3ECD-41C0-F2AB-F4B648D8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0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738E-F3D4-AF97-DF7B-3D98CE79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EDD3C-4705-8220-5D61-66EEC365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43B1A-830F-A206-6A88-71894EE5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4851E-0592-AFF6-D36A-8BEC57AB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972C-D4C6-3498-2FB6-F7C5D6BF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C2BC7-1C94-B776-E15D-6ADFD8A2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23F59-9684-DD4E-55E8-E11A40E5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9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C382-B5D6-8B92-0AB6-2B27A70B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FF0CA-9855-B3B7-F2FD-FDD70852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AB004-B58F-7A9B-10D4-1DB791BAB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A1BC-55AF-4B6E-B335-FE51700A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D301D-5009-D106-8D66-25A031C1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E35D5-48AE-B712-DD70-16FF033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7185-D59A-3A2A-EF9B-D0EF1AA3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70261-FDE2-3951-7B8F-C01407BBB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8D7A2-EC18-D6F3-772D-DFD25E4C8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0729E-91D7-26DE-927C-D7317590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368EC-FB76-3EC2-EBEA-E4600E09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706C1-5AE2-66CF-1311-67A98331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1A5E6-4780-D91B-810D-CA3DBC04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5ACCB-CABD-33C9-F87D-7C0BA9011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846DE-7BBB-006F-34B2-5A51124F6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9FA01-2C0B-4724-A902-B6883D346412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AECC-0CD1-73E2-AAE0-66ACC653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B77C5-2880-045E-FF5D-D66E88577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0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4973101"/>
                  </p:ext>
                </p:extLst>
              </p:nvPr>
            </p:nvGraphicFramePr>
            <p:xfrm>
              <a:off x="478023" y="970838"/>
              <a:ext cx="1987450" cy="49163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87450" cy="4916323"/>
                    </a:xfrm>
                    <a:prstGeom prst="rect">
                      <a:avLst/>
                    </a:prstGeom>
                  </am3d:spPr>
                  <am3d:camera>
                    <am3d:pos x="0" y="0" z="54068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5" d="1000000"/>
                    <am3d:preTrans dx="-983323" dy="20242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0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023" y="970838"/>
                <a:ext cx="1987450" cy="491632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119BB6-034F-BF46-8E2B-F188D0D40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64" y="1327825"/>
            <a:ext cx="4382072" cy="4202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FCBF54-B0AD-DFEC-5CA0-B1D28FE21FE1}"/>
              </a:ext>
            </a:extLst>
          </p:cNvPr>
          <p:cNvSpPr txBox="1"/>
          <p:nvPr/>
        </p:nvSpPr>
        <p:spPr>
          <a:xfrm>
            <a:off x="6051295" y="430768"/>
            <a:ext cx="447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BA123A-9A61-7C07-778C-FA61F24B0461}"/>
              </a:ext>
            </a:extLst>
          </p:cNvPr>
          <p:cNvSpPr txBox="1"/>
          <p:nvPr/>
        </p:nvSpPr>
        <p:spPr>
          <a:xfrm>
            <a:off x="7915764" y="4347773"/>
            <a:ext cx="447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Tradizione</a:t>
            </a:r>
            <a:r>
              <a:rPr lang="en-US" dirty="0"/>
              <a:t> Italo-</a:t>
            </a:r>
            <a:r>
              <a:rPr lang="en-US" dirty="0" err="1"/>
              <a:t>Giapponese</a:t>
            </a:r>
            <a:r>
              <a:rPr lang="en-US" dirty="0"/>
              <a:t> dal 1838</a:t>
            </a:r>
          </a:p>
        </p:txBody>
      </p:sp>
    </p:spTree>
    <p:extLst>
      <p:ext uri="{BB962C8B-B14F-4D97-AF65-F5344CB8AC3E}">
        <p14:creationId xmlns:p14="http://schemas.microsoft.com/office/powerpoint/2010/main" val="96731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273539"/>
                  </p:ext>
                </p:extLst>
              </p:nvPr>
            </p:nvGraphicFramePr>
            <p:xfrm>
              <a:off x="8738906" y="1341701"/>
              <a:ext cx="3623054" cy="41745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3054" cy="4174595"/>
                    </a:xfrm>
                    <a:prstGeom prst="rect">
                      <a:avLst/>
                    </a:prstGeom>
                  </am3d:spPr>
                  <am3d:camera>
                    <am3d:pos x="0" y="0" z="54068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5" d="1000000"/>
                    <am3d:preTrans dx="-983323" dy="20242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7231002" ay="-931488" az="1465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0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906" y="1341701"/>
                <a:ext cx="3623054" cy="417459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F1AD7E3-5827-DD30-0F48-6B144A24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" y="5671226"/>
            <a:ext cx="1075231" cy="10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3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2539249"/>
                  </p:ext>
                </p:extLst>
              </p:nvPr>
            </p:nvGraphicFramePr>
            <p:xfrm>
              <a:off x="8148258" y="661785"/>
              <a:ext cx="3578664" cy="27672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8664" cy="2767215"/>
                    </a:xfrm>
                    <a:prstGeom prst="rect">
                      <a:avLst/>
                    </a:prstGeom>
                  </am3d:spPr>
                  <am3d:camera>
                    <am3d:pos x="0" y="0" z="54068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5" d="1000000"/>
                    <am3d:preTrans dx="-983323" dy="20242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08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8258" y="661785"/>
                <a:ext cx="3578664" cy="276721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F1AD7E3-5827-DD30-0F48-6B144A24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" y="5671226"/>
            <a:ext cx="1075231" cy="10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1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AD7E3-5827-DD30-0F48-6B144A24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" y="5671226"/>
            <a:ext cx="1075231" cy="103113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DF8A68B-A1F7-B8A3-0CBC-58D11BA41D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6276999"/>
                  </p:ext>
                </p:extLst>
              </p:nvPr>
            </p:nvGraphicFramePr>
            <p:xfrm>
              <a:off x="8545022" y="661784"/>
              <a:ext cx="3181899" cy="24802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81899" cy="2480249"/>
                    </a:xfrm>
                    <a:prstGeom prst="rect">
                      <a:avLst/>
                    </a:prstGeom>
                  </am3d:spPr>
                  <am3d:camera>
                    <am3d:pos x="0" y="0" z="568565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75" d="1000000"/>
                    <am3d:preTrans dx="-1177937" dy="2424938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711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DF8A68B-A1F7-B8A3-0CBC-58D11BA41D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5022" y="661784"/>
                <a:ext cx="3181899" cy="24802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6888992"/>
      </p:ext>
    </p:extLst>
  </p:cSld>
  <p:clrMapOvr>
    <a:masterClrMapping/>
  </p:clrMapOvr>
  <p:transition spd="med"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 Cecchetti</dc:creator>
  <cp:lastModifiedBy>Carlo Cecchetti</cp:lastModifiedBy>
  <cp:revision>1</cp:revision>
  <dcterms:created xsi:type="dcterms:W3CDTF">2023-11-10T10:47:14Z</dcterms:created>
  <dcterms:modified xsi:type="dcterms:W3CDTF">2023-11-10T23:38:33Z</dcterms:modified>
</cp:coreProperties>
</file>